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EEC930-F513-42D7-84D0-847029A70890}" type="datetimeFigureOut">
              <a:rPr lang="pt-BR" smtClean="0"/>
              <a:t>06/08/2015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670FBC-8A5F-408C-AFF1-5C2C54468DF5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039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Matéria da prova (14/8)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Grupo 7 – Uma história comovente, páginas 15 e 16 e 29 a 31.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Livro: Histórias de índio, de Daniel </a:t>
            </a:r>
            <a:r>
              <a:rPr lang="pt-BR" dirty="0" err="1" smtClean="0"/>
              <a:t>Munduruku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040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autor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88024" y="1935480"/>
            <a:ext cx="3898776" cy="4389120"/>
          </a:xfrm>
        </p:spPr>
        <p:txBody>
          <a:bodyPr/>
          <a:lstStyle/>
          <a:p>
            <a:r>
              <a:rPr lang="pt-BR" dirty="0" smtClean="0"/>
              <a:t>Daniel </a:t>
            </a:r>
            <a:r>
              <a:rPr lang="pt-BR" dirty="0" err="1" smtClean="0"/>
              <a:t>Munduruku</a:t>
            </a:r>
            <a:r>
              <a:rPr lang="pt-BR" dirty="0" smtClean="0"/>
              <a:t> é indígena, por isso conhece bem a cultura dos índios.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44824"/>
            <a:ext cx="4536504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61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Cultura indígena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79912" y="1935480"/>
            <a:ext cx="4906888" cy="4389120"/>
          </a:xfrm>
        </p:spPr>
        <p:txBody>
          <a:bodyPr/>
          <a:lstStyle/>
          <a:p>
            <a:r>
              <a:rPr lang="pt-BR" dirty="0" err="1" smtClean="0"/>
              <a:t>Kaxi</a:t>
            </a:r>
            <a:r>
              <a:rPr lang="pt-BR" dirty="0" smtClean="0"/>
              <a:t> nasceu predestinado a ser o substituto de </a:t>
            </a:r>
            <a:r>
              <a:rPr lang="pt-BR" dirty="0" err="1" smtClean="0"/>
              <a:t>Karu</a:t>
            </a:r>
            <a:r>
              <a:rPr lang="pt-BR" dirty="0" smtClean="0"/>
              <a:t> </a:t>
            </a:r>
            <a:r>
              <a:rPr lang="pt-BR" dirty="0" err="1" smtClean="0"/>
              <a:t>Bempô</a:t>
            </a:r>
            <a:r>
              <a:rPr lang="pt-BR" dirty="0" smtClean="0"/>
              <a:t>; para isso, </a:t>
            </a:r>
            <a:r>
              <a:rPr lang="pt-BR" dirty="0" err="1" smtClean="0"/>
              <a:t>Kaxi</a:t>
            </a:r>
            <a:r>
              <a:rPr lang="pt-BR" dirty="0" smtClean="0"/>
              <a:t> deverá aprender a cultura de seu povo.</a:t>
            </a:r>
          </a:p>
          <a:p>
            <a:endParaRPr lang="pt-BR" dirty="0"/>
          </a:p>
          <a:p>
            <a:r>
              <a:rPr lang="pt-BR" dirty="0" smtClean="0"/>
              <a:t>Você acha correto dar um destino para alguém antes de essa pessoa ter idade suficiente para escolher?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05000"/>
            <a:ext cx="3528392" cy="476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213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Brancos e índios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brancos têm uma cultura muito diferente dos índios:</a:t>
            </a:r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192721"/>
              </p:ext>
            </p:extLst>
          </p:nvPr>
        </p:nvGraphicFramePr>
        <p:xfrm>
          <a:off x="539552" y="3140968"/>
          <a:ext cx="8208912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Brancos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Índios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Usam</a:t>
                      </a:r>
                      <a:r>
                        <a:rPr lang="pt-BR" baseline="0" dirty="0" smtClean="0"/>
                        <a:t> a natureza sem o menor respeito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Respeitam a natureza,</a:t>
                      </a:r>
                      <a:r>
                        <a:rPr lang="pt-BR" baseline="0" dirty="0" smtClean="0"/>
                        <a:t> pois sabem precisar dela para a sobrevivência.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Não respeitam a diversidade</a:t>
                      </a:r>
                      <a:r>
                        <a:rPr lang="pt-BR" baseline="0" dirty="0" smtClean="0"/>
                        <a:t> cultural.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Têm</a:t>
                      </a:r>
                      <a:r>
                        <a:rPr lang="pt-BR" baseline="0" dirty="0" smtClean="0"/>
                        <a:t> respeito por todos os povos e culturas.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Vivem em uma sociedade</a:t>
                      </a:r>
                      <a:r>
                        <a:rPr lang="pt-BR" baseline="0" dirty="0" smtClean="0"/>
                        <a:t> violenta e desunida.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Vivem</a:t>
                      </a:r>
                      <a:r>
                        <a:rPr lang="pt-BR" baseline="0" dirty="0" smtClean="0"/>
                        <a:t> em comunidade em que todos se respeitam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Impõem sua cultura onde vão.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Sustentam</a:t>
                      </a:r>
                      <a:r>
                        <a:rPr lang="pt-BR" baseline="0" dirty="0" smtClean="0"/>
                        <a:t> sua cultura contra tudo e todos.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8204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mata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35896" y="1935480"/>
            <a:ext cx="5050904" cy="4389120"/>
          </a:xfrm>
        </p:spPr>
        <p:txBody>
          <a:bodyPr/>
          <a:lstStyle/>
          <a:p>
            <a:r>
              <a:rPr lang="pt-BR" dirty="0" smtClean="0"/>
              <a:t>Os índios acreditam que os seres da natureza são sagrados, tratam-nos como deuses. Esse respeito não é visto nos brancos, tanto que os brancos destroem a natureza e os índios precisam se adaptar.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14" y="1844824"/>
            <a:ext cx="3453582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038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 (valor 2,0)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Ler as páginas 34 a 40, escolher um texto e fazer um comentário de 10 linhas.</a:t>
            </a:r>
          </a:p>
          <a:p>
            <a:endParaRPr lang="pt-BR" dirty="0"/>
          </a:p>
          <a:p>
            <a:r>
              <a:rPr lang="pt-BR" dirty="0" smtClean="0"/>
              <a:t>Entregar junto com a prova 14/8.</a:t>
            </a:r>
          </a:p>
          <a:p>
            <a:endParaRPr lang="pt-BR" dirty="0"/>
          </a:p>
          <a:p>
            <a:r>
              <a:rPr lang="pt-BR" dirty="0" smtClean="0"/>
              <a:t>Não será aceito o trabalho fora da dada.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9205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Prova oral (19/8)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Ler os textos páginas 42 a 63 para se preparar e apresentar uma explicação para a sala.</a:t>
            </a:r>
          </a:p>
          <a:p>
            <a:endParaRPr lang="pt-BR" dirty="0"/>
          </a:p>
          <a:p>
            <a:r>
              <a:rPr lang="pt-BR" dirty="0" smtClean="0"/>
              <a:t>Pode ser feito </a:t>
            </a:r>
            <a:r>
              <a:rPr lang="pt-BR" smtClean="0"/>
              <a:t>em grupo.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75531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</TotalTime>
  <Words>277</Words>
  <Application>Microsoft Office PowerPoint</Application>
  <PresentationFormat>Apresentação na tela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Fluxo</vt:lpstr>
      <vt:lpstr>Apresentação do PowerPoint</vt:lpstr>
      <vt:lpstr>Matéria da prova (14/8)</vt:lpstr>
      <vt:lpstr>O autor</vt:lpstr>
      <vt:lpstr>Cultura indígena</vt:lpstr>
      <vt:lpstr>Brancos e índios</vt:lpstr>
      <vt:lpstr>A mata</vt:lpstr>
      <vt:lpstr>Trabalho (valor 2,0)</vt:lpstr>
      <vt:lpstr>Prova oral (19/8)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CRISTIANO</dc:creator>
  <cp:lastModifiedBy>CRISTIANO</cp:lastModifiedBy>
  <cp:revision>3</cp:revision>
  <dcterms:created xsi:type="dcterms:W3CDTF">2015-08-06T22:37:28Z</dcterms:created>
  <dcterms:modified xsi:type="dcterms:W3CDTF">2015-08-06T23:49:25Z</dcterms:modified>
</cp:coreProperties>
</file>